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11"/>
  </p:notesMasterIdLst>
  <p:handoutMasterIdLst>
    <p:handoutMasterId r:id="rId12"/>
  </p:handoutMasterIdLst>
  <p:sldIdLst>
    <p:sldId id="277" r:id="rId6"/>
    <p:sldId id="323" r:id="rId7"/>
    <p:sldId id="306" r:id="rId8"/>
    <p:sldId id="281" r:id="rId9"/>
    <p:sldId id="279" r:id="rId10"/>
  </p:sldIdLst>
  <p:sldSz cx="9144000" cy="5143500" type="screen16x9"/>
  <p:notesSz cx="6858000" cy="9144000"/>
  <p:defaultTextStyle>
    <a:defPPr>
      <a:defRPr lang="en-US"/>
    </a:defPPr>
    <a:lvl1pPr marL="0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lect Title Slide (based on audience)" id="{6406F1B2-74A3-1646-B5B9-528EDA75C255}">
          <p14:sldIdLst>
            <p14:sldId id="277"/>
            <p14:sldId id="323"/>
            <p14:sldId id="306"/>
            <p14:sldId id="281"/>
            <p14:sldId id="279"/>
          </p14:sldIdLst>
        </p14:section>
        <p14:section name="Graphcis" id="{847A2B32-7808-3E42-91AE-4485454EAC75}">
          <p14:sldIdLst/>
        </p14:section>
        <p14:section name="Section Dividers" id="{A2506E39-971B-3D41-A69E-4850645C54CC}">
          <p14:sldIdLst/>
        </p14:section>
        <p14:section name="Content Slides" id="{E1CCC25C-B0C9-4949-9994-FE00B92BF658}">
          <p14:sldIdLst/>
        </p14:section>
        <p14:section name="End Slide" id="{30B67F1F-93A0-F847-B782-DB633A60EDA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EB8A2D"/>
    <a:srgbClr val="FFE61D"/>
    <a:srgbClr val="8A8B8A"/>
    <a:srgbClr val="222120"/>
    <a:srgbClr val="7CB742"/>
    <a:srgbClr val="5BA744"/>
    <a:srgbClr val="333333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6291"/>
  </p:normalViewPr>
  <p:slideViewPr>
    <p:cSldViewPr snapToGrid="0" snapToObjects="1">
      <p:cViewPr varScale="1">
        <p:scale>
          <a:sx n="152" d="100"/>
          <a:sy n="152" d="100"/>
        </p:scale>
        <p:origin x="192" y="4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862732648676614E-2"/>
          <c:y val="0.13421980834659925"/>
          <c:w val="0.96627453470264679"/>
          <c:h val="0.744171785624839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Compute Time</c:v>
                </c:pt>
              </c:strCache>
            </c:strRef>
          </c:tx>
          <c:spPr>
            <a:ln w="31750" cap="rnd">
              <a:solidFill>
                <a:srgbClr val="53A55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Sheet1!$A$2:$A$51</c:f>
              <c:numCache>
                <c:formatCode>General</c:formatCode>
                <c:ptCount val="50"/>
              </c:numCache>
            </c:num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2.2999999999999998</c:v>
                </c:pt>
                <c:pt idx="1">
                  <c:v>2.2000000000000002</c:v>
                </c:pt>
                <c:pt idx="2">
                  <c:v>2.2999999999999998</c:v>
                </c:pt>
                <c:pt idx="3">
                  <c:v>2.1</c:v>
                </c:pt>
                <c:pt idx="4">
                  <c:v>2.2000000000000002</c:v>
                </c:pt>
                <c:pt idx="5">
                  <c:v>2.2999999999999998</c:v>
                </c:pt>
                <c:pt idx="6">
                  <c:v>2.2999999999999998</c:v>
                </c:pt>
                <c:pt idx="7">
                  <c:v>2.2000000000000002</c:v>
                </c:pt>
                <c:pt idx="8">
                  <c:v>2.2999999999999998</c:v>
                </c:pt>
                <c:pt idx="9">
                  <c:v>2.2999999999999998</c:v>
                </c:pt>
                <c:pt idx="10">
                  <c:v>2.2000000000000002</c:v>
                </c:pt>
                <c:pt idx="11">
                  <c:v>2.1</c:v>
                </c:pt>
                <c:pt idx="12">
                  <c:v>2.2999999999999998</c:v>
                </c:pt>
                <c:pt idx="13">
                  <c:v>2.2000000000000002</c:v>
                </c:pt>
                <c:pt idx="14">
                  <c:v>2.2999999999999998</c:v>
                </c:pt>
                <c:pt idx="15">
                  <c:v>2.2999999999999998</c:v>
                </c:pt>
                <c:pt idx="16">
                  <c:v>2.2000000000000002</c:v>
                </c:pt>
                <c:pt idx="17">
                  <c:v>2.1</c:v>
                </c:pt>
                <c:pt idx="18">
                  <c:v>2.2999999999999998</c:v>
                </c:pt>
                <c:pt idx="19">
                  <c:v>2.2000000000000002</c:v>
                </c:pt>
                <c:pt idx="20">
                  <c:v>2.2999999999999998</c:v>
                </c:pt>
                <c:pt idx="21">
                  <c:v>2.2999999999999998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9</c:v>
                </c:pt>
                <c:pt idx="25">
                  <c:v>2.4</c:v>
                </c:pt>
                <c:pt idx="26">
                  <c:v>2.2000000000000002</c:v>
                </c:pt>
                <c:pt idx="27">
                  <c:v>2.1</c:v>
                </c:pt>
                <c:pt idx="28">
                  <c:v>2.2000000000000002</c:v>
                </c:pt>
                <c:pt idx="29">
                  <c:v>2.2000000000000002</c:v>
                </c:pt>
                <c:pt idx="30">
                  <c:v>2.1</c:v>
                </c:pt>
                <c:pt idx="31">
                  <c:v>2.2000000000000002</c:v>
                </c:pt>
                <c:pt idx="32">
                  <c:v>2.2000000000000002</c:v>
                </c:pt>
                <c:pt idx="33">
                  <c:v>2.1</c:v>
                </c:pt>
                <c:pt idx="34">
                  <c:v>2.2000000000000002</c:v>
                </c:pt>
                <c:pt idx="35">
                  <c:v>2.2000000000000002</c:v>
                </c:pt>
                <c:pt idx="36">
                  <c:v>2.1</c:v>
                </c:pt>
                <c:pt idx="37">
                  <c:v>2.2000000000000002</c:v>
                </c:pt>
                <c:pt idx="38">
                  <c:v>2.2000000000000002</c:v>
                </c:pt>
                <c:pt idx="39">
                  <c:v>2.1</c:v>
                </c:pt>
                <c:pt idx="40">
                  <c:v>2.2000000000000002</c:v>
                </c:pt>
                <c:pt idx="41">
                  <c:v>2.2000000000000002</c:v>
                </c:pt>
                <c:pt idx="42">
                  <c:v>2.1</c:v>
                </c:pt>
                <c:pt idx="43">
                  <c:v>2.2000000000000002</c:v>
                </c:pt>
                <c:pt idx="44">
                  <c:v>2.2000000000000002</c:v>
                </c:pt>
                <c:pt idx="45">
                  <c:v>2.1</c:v>
                </c:pt>
                <c:pt idx="46">
                  <c:v>2.4</c:v>
                </c:pt>
                <c:pt idx="47">
                  <c:v>2.2000000000000002</c:v>
                </c:pt>
                <c:pt idx="48">
                  <c:v>2.1</c:v>
                </c:pt>
                <c:pt idx="49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BE-5C40-B169-C53F03555A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4826591"/>
        <c:axId val="494828271"/>
      </c:lineChart>
      <c:catAx>
        <c:axId val="49482659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828271"/>
        <c:crosses val="autoZero"/>
        <c:auto val="1"/>
        <c:lblAlgn val="ctr"/>
        <c:lblOffset val="100"/>
        <c:noMultiLvlLbl val="0"/>
      </c:catAx>
      <c:valAx>
        <c:axId val="4948282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3C8DBE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826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8AB35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78692" y="537308"/>
            <a:ext cx="5998308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5386" y="8763135"/>
            <a:ext cx="5766486" cy="157746"/>
          </a:xfrm>
          <a:prstGeom prst="rect">
            <a:avLst/>
          </a:prstGeom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sz="575" b="0" i="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© 2018 CDK Global, LLC / CDK Global is a registered trademark of CDK Global, LLC.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70" y="8527983"/>
            <a:ext cx="1953608" cy="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09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1000" y="228600"/>
            <a:ext cx="6096000" cy="3614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charset="0"/>
                <a:ea typeface="Roboto" charset="0"/>
                <a:cs typeface="Roboto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1"/>
            <a:ext cx="6096000" cy="368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5386" y="8763135"/>
            <a:ext cx="5766486" cy="157746"/>
          </a:xfrm>
          <a:prstGeom prst="rect">
            <a:avLst/>
          </a:prstGeom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en-US" sz="575" b="0" i="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© 2018 CDK Global, LLC / CDK Global is a registered trademark of CDK Global, LLC.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0" y="8527983"/>
            <a:ext cx="1953608" cy="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Roboto" charset="0"/>
        <a:ea typeface="Roboto" charset="0"/>
        <a:cs typeface="Roboto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Roboto" charset="0"/>
        <a:ea typeface="Roboto" charset="0"/>
        <a:cs typeface="Roboto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Roboto" charset="0"/>
        <a:ea typeface="Roboto" charset="0"/>
        <a:cs typeface="Roboto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Roboto" charset="0"/>
        <a:ea typeface="Roboto" charset="0"/>
        <a:cs typeface="Roboto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Roboto" charset="0"/>
        <a:ea typeface="Roboto" charset="0"/>
        <a:cs typeface="Roboto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static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22873" y="4329798"/>
            <a:ext cx="1562821" cy="27243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05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19760" y="2103120"/>
            <a:ext cx="7642224" cy="670560"/>
          </a:xfrm>
          <a:prstGeom prst="rect">
            <a:avLst/>
          </a:prstGeom>
        </p:spPr>
        <p:txBody>
          <a:bodyPr wrap="none" lIns="0" tIns="34295" rIns="68589" bIns="34295"/>
          <a:lstStyle>
            <a:lvl1pPr algn="l">
              <a:defRPr sz="4000" b="1" i="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0401" y="2863212"/>
            <a:ext cx="7662849" cy="464380"/>
          </a:xfrm>
          <a:prstGeom prst="rect">
            <a:avLst/>
          </a:prstGeom>
        </p:spPr>
        <p:txBody>
          <a:bodyPr wrap="none" lIns="0" tIns="0" rIns="0" bIns="0" anchor="t"/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sz="1800" b="0" i="0" dirty="0">
                <a:latin typeface="Roboto" charset="0"/>
                <a:ea typeface="Roboto" charset="0"/>
                <a:cs typeface="Roboto" charset="0"/>
              </a:rPr>
              <a:t>Presentation sub title   </a:t>
            </a:r>
            <a:r>
              <a:rPr lang="en-US" sz="2100" b="0" i="0" dirty="0">
                <a:latin typeface="Roboto" charset="0"/>
                <a:ea typeface="Roboto" charset="0"/>
                <a:cs typeface="Roboto" charset="0"/>
              </a:rPr>
              <a:t>|</a:t>
            </a:r>
            <a:r>
              <a:rPr lang="en-US" sz="2000" b="0" i="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800" b="0" i="0" dirty="0">
                <a:latin typeface="Roboto" charset="0"/>
                <a:ea typeface="Roboto" charset="0"/>
                <a:cs typeface="Roboto" charset="0"/>
              </a:rPr>
              <a:t>  Your Name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74" y="356819"/>
            <a:ext cx="1865376" cy="150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5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 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0" bIns="34295"/>
          <a:lstStyle>
            <a:lvl1pPr algn="l">
              <a:defRPr sz="2500" b="1" i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9888" y="1237175"/>
            <a:ext cx="8388350" cy="3568188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rgbClr val="7CB742"/>
              </a:buClr>
              <a:buFont typeface="Courier New" charset="0"/>
              <a:buNone/>
              <a:defRPr sz="16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557287" indent="-214341">
              <a:buClr>
                <a:srgbClr val="7CB742"/>
              </a:buClr>
              <a:buFont typeface="Courier New" charset="0"/>
              <a:buChar char="o"/>
              <a:defRPr sz="14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857364" indent="-171473">
              <a:buClr>
                <a:srgbClr val="7CB742"/>
              </a:buClr>
              <a:buFont typeface="Courier New" charset="0"/>
              <a:buChar char="o"/>
              <a:defRPr sz="13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200310" indent="-171473">
              <a:buClr>
                <a:srgbClr val="7CB742"/>
              </a:buClr>
              <a:buFont typeface="Courier New" charset="0"/>
              <a:buChar char="o"/>
              <a:defRPr sz="12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Fourth level bullet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85021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6"/>
            <a:ext cx="8330498" cy="459584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190945" y="1328211"/>
            <a:ext cx="5458424" cy="65656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1190945" y="2142507"/>
            <a:ext cx="5458424" cy="65656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1190945" y="2956803"/>
            <a:ext cx="5458424" cy="656560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744502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70590" y="1238250"/>
            <a:ext cx="4125210" cy="3252726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rgbClr val="7CB742"/>
              </a:buClr>
              <a:buNone/>
              <a:defRPr sz="16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28696" indent="-285750">
              <a:buClr>
                <a:srgbClr val="7CB742"/>
              </a:buClr>
              <a:buFont typeface="Courier New" charset="0"/>
              <a:buChar char="o"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971641" indent="-285750">
              <a:buClr>
                <a:srgbClr val="7CB742"/>
              </a:buClr>
              <a:buFont typeface="Courier New" charset="0"/>
              <a:buChar char="o"/>
              <a:defRPr sz="13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200287" indent="-171450">
              <a:buClr>
                <a:srgbClr val="7CB742"/>
              </a:buClr>
              <a:buFont typeface="Courier New" charset="0"/>
              <a:buChar char="o"/>
              <a:defRPr sz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543233" indent="-171450">
              <a:buClr>
                <a:srgbClr val="7CB742"/>
              </a:buClr>
              <a:buFont typeface="Courier New" charset="0"/>
              <a:buChar char="o"/>
              <a:defRPr sz="11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0"/>
            <a:ext cx="4110038" cy="3252726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rgbClr val="7CB742"/>
              </a:buClr>
              <a:buNone/>
              <a:defRPr sz="16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28696" indent="-285750">
              <a:buClr>
                <a:srgbClr val="7CB742"/>
              </a:buClr>
              <a:buFont typeface="Courier New" charset="0"/>
              <a:buChar char="o"/>
              <a:defRPr sz="14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971641" indent="-285750">
              <a:buClr>
                <a:srgbClr val="7CB742"/>
              </a:buClr>
              <a:buFont typeface="Courier New" charset="0"/>
              <a:buChar char="o"/>
              <a:defRPr sz="13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314587" indent="-285750">
              <a:buClr>
                <a:srgbClr val="7CB742"/>
              </a:buClr>
              <a:buFont typeface="Courier New" charset="0"/>
              <a:buChar char="o"/>
              <a:defRPr sz="12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543233" indent="-171450">
              <a:buClr>
                <a:srgbClr val="7CB742"/>
              </a:buClr>
              <a:buFont typeface="Courier New" charset="0"/>
              <a:buChar char="o"/>
              <a:defRPr sz="11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8764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714749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70590" y="1238251"/>
            <a:ext cx="3867150" cy="3252726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tx2"/>
              </a:buClr>
              <a:buNone/>
              <a:defRPr sz="16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28696" indent="-285750">
              <a:buClr>
                <a:schemeClr val="tx1"/>
              </a:buClr>
              <a:buFont typeface="Courier New" charset="0"/>
              <a:buChar char="o"/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971641" indent="-285750">
              <a:buClr>
                <a:schemeClr val="tx1"/>
              </a:buClr>
              <a:buFont typeface="Courier New" charset="0"/>
              <a:buChar char="o"/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200287" indent="-171450">
              <a:buClr>
                <a:schemeClr val="tx1"/>
              </a:buClr>
              <a:buFont typeface="Courier New" charset="0"/>
              <a:buChar char="o"/>
              <a:defRPr sz="12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543233" indent="-171450">
              <a:buClr>
                <a:schemeClr val="tx1"/>
              </a:buClr>
              <a:buFont typeface="Courier New" charset="0"/>
              <a:buChar char="o"/>
              <a:defRPr sz="11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8251"/>
            <a:ext cx="4052888" cy="3252726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tx2"/>
              </a:buClr>
              <a:buNone/>
              <a:defRPr sz="16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28696" indent="-285750">
              <a:buClr>
                <a:schemeClr val="tx1"/>
              </a:buClr>
              <a:buFont typeface="Courier New" charset="0"/>
              <a:buChar char="o"/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971641" indent="-285750">
              <a:buClr>
                <a:schemeClr val="tx1"/>
              </a:buClr>
              <a:buFont typeface="Courier New" charset="0"/>
              <a:buChar char="o"/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314587" indent="-285750">
              <a:buClr>
                <a:schemeClr val="tx1"/>
              </a:buClr>
              <a:buFont typeface="Courier New" charset="0"/>
              <a:buChar char="o"/>
              <a:defRPr sz="12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543233" indent="-171450">
              <a:buClr>
                <a:schemeClr val="tx1"/>
              </a:buClr>
              <a:buFont typeface="Courier New" charset="0"/>
              <a:buChar char="o"/>
              <a:defRPr sz="11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8764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81806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70590" y="1238250"/>
            <a:ext cx="4125210" cy="3252726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tx2"/>
              </a:buClr>
              <a:buNone/>
              <a:defRPr sz="16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28696" indent="-285750">
              <a:buClr>
                <a:schemeClr val="bg2"/>
              </a:buClr>
              <a:buFont typeface="Courier New" charset="0"/>
              <a:buChar char="o"/>
              <a:defRPr sz="14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 marL="971641" indent="-285750">
              <a:buClr>
                <a:schemeClr val="bg2"/>
              </a:buClr>
              <a:buFont typeface="Courier New" charset="0"/>
              <a:buChar char="o"/>
              <a:defRPr sz="13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1200287" indent="-171450">
              <a:buClr>
                <a:schemeClr val="bg2"/>
              </a:buClr>
              <a:buFont typeface="Courier New" charset="0"/>
              <a:buChar char="o"/>
              <a:defRPr sz="12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4pPr>
            <a:lvl5pPr marL="1543233" indent="-171450">
              <a:buClr>
                <a:schemeClr val="bg2"/>
              </a:buClr>
              <a:buFont typeface="Courier New" charset="0"/>
              <a:buChar char="o"/>
              <a:defRPr sz="11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8764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0227641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2 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90939" y="1635919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190939" y="2670635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974558" y="1635919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974558" y="2670635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806679" y="1635919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806679" y="2670635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ctrTitle" hasCustomPrompt="1"/>
          </p:nvPr>
        </p:nvSpPr>
        <p:spPr>
          <a:xfrm>
            <a:off x="370590" y="318006"/>
            <a:ext cx="8330498" cy="459584"/>
          </a:xfrm>
          <a:prstGeom prst="rect">
            <a:avLst/>
          </a:prstGeom>
        </p:spPr>
        <p:txBody>
          <a:bodyPr lIns="0"/>
          <a:lstStyle>
            <a:lvl1pPr algn="l">
              <a:defRPr sz="2500" b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9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28650" y="1774469"/>
            <a:ext cx="493295" cy="4932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01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628650" y="2809185"/>
            <a:ext cx="493295" cy="4932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02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345908" y="1774469"/>
            <a:ext cx="493295" cy="4932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03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3345908" y="2809185"/>
            <a:ext cx="493295" cy="4932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04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178029" y="1774469"/>
            <a:ext cx="493295" cy="4932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05</a:t>
            </a:r>
          </a:p>
        </p:txBody>
      </p:sp>
      <p:sp>
        <p:nvSpPr>
          <p:cNvPr id="34" name="Oval 33"/>
          <p:cNvSpPr/>
          <p:nvPr userDrawn="1"/>
        </p:nvSpPr>
        <p:spPr>
          <a:xfrm>
            <a:off x="6178029" y="2809185"/>
            <a:ext cx="493295" cy="49329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136694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_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90939" y="1635919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190939" y="2670635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974558" y="1635919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974558" y="2670635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806679" y="1635919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806679" y="2670635"/>
            <a:ext cx="1708671" cy="770396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itle 2"/>
          <p:cNvSpPr>
            <a:spLocks noGrp="1"/>
          </p:cNvSpPr>
          <p:nvPr>
            <p:ph type="ctrTitle" hasCustomPrompt="1"/>
          </p:nvPr>
        </p:nvSpPr>
        <p:spPr>
          <a:xfrm>
            <a:off x="370590" y="318006"/>
            <a:ext cx="8330498" cy="459584"/>
          </a:xfrm>
          <a:prstGeom prst="rect">
            <a:avLst/>
          </a:prstGeom>
        </p:spPr>
        <p:txBody>
          <a:bodyPr lIns="0"/>
          <a:lstStyle>
            <a:lvl1pPr algn="l">
              <a:defRPr sz="25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9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628650" y="1774469"/>
            <a:ext cx="493295" cy="4932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01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628650" y="2809185"/>
            <a:ext cx="493295" cy="4932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02</a:t>
            </a:r>
          </a:p>
        </p:txBody>
      </p:sp>
      <p:sp>
        <p:nvSpPr>
          <p:cNvPr id="31" name="Oval 30"/>
          <p:cNvSpPr/>
          <p:nvPr userDrawn="1"/>
        </p:nvSpPr>
        <p:spPr>
          <a:xfrm>
            <a:off x="3345908" y="1774469"/>
            <a:ext cx="493295" cy="4932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03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3345908" y="2809185"/>
            <a:ext cx="493295" cy="4932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04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6178029" y="1774469"/>
            <a:ext cx="493295" cy="4932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05</a:t>
            </a:r>
          </a:p>
        </p:txBody>
      </p:sp>
      <p:sp>
        <p:nvSpPr>
          <p:cNvPr id="34" name="Oval 33"/>
          <p:cNvSpPr/>
          <p:nvPr userDrawn="1"/>
        </p:nvSpPr>
        <p:spPr>
          <a:xfrm>
            <a:off x="6178029" y="2809185"/>
            <a:ext cx="493295" cy="49329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35542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  <p:sp>
        <p:nvSpPr>
          <p:cNvPr id="29" name="Title 2"/>
          <p:cNvSpPr>
            <a:spLocks noGrp="1"/>
          </p:cNvSpPr>
          <p:nvPr>
            <p:ph type="ctrTitle" hasCustomPrompt="1"/>
          </p:nvPr>
        </p:nvSpPr>
        <p:spPr>
          <a:xfrm>
            <a:off x="370590" y="2189336"/>
            <a:ext cx="8330498" cy="459584"/>
          </a:xfrm>
          <a:prstGeom prst="rect">
            <a:avLst/>
          </a:prstGeom>
        </p:spPr>
        <p:txBody>
          <a:bodyPr lIns="0"/>
          <a:lstStyle>
            <a:lvl1pPr algn="l">
              <a:defRPr sz="2500" b="1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9" hasCustomPrompt="1"/>
          </p:nvPr>
        </p:nvSpPr>
        <p:spPr>
          <a:xfrm>
            <a:off x="592046" y="2648919"/>
            <a:ext cx="8109042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1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675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_Gree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  <p:sp>
        <p:nvSpPr>
          <p:cNvPr id="29" name="Title 2"/>
          <p:cNvSpPr>
            <a:spLocks noGrp="1"/>
          </p:cNvSpPr>
          <p:nvPr>
            <p:ph type="ctrTitle" hasCustomPrompt="1"/>
          </p:nvPr>
        </p:nvSpPr>
        <p:spPr>
          <a:xfrm>
            <a:off x="370590" y="2189336"/>
            <a:ext cx="8330498" cy="459584"/>
          </a:xfrm>
          <a:prstGeom prst="rect">
            <a:avLst/>
          </a:prstGeom>
        </p:spPr>
        <p:txBody>
          <a:bodyPr lIns="0"/>
          <a:lstStyle>
            <a:lvl1pPr algn="l">
              <a:defRPr sz="25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9" hasCustomPrompt="1"/>
          </p:nvPr>
        </p:nvSpPr>
        <p:spPr>
          <a:xfrm>
            <a:off x="592046" y="2648919"/>
            <a:ext cx="8109042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1" i="0">
                <a:solidFill>
                  <a:srgbClr val="222120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355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714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74" y="356819"/>
            <a:ext cx="1865376" cy="1504188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619760" y="2103120"/>
            <a:ext cx="7642224" cy="670560"/>
          </a:xfrm>
          <a:prstGeom prst="rect">
            <a:avLst/>
          </a:prstGeom>
        </p:spPr>
        <p:txBody>
          <a:bodyPr wrap="none" lIns="0" tIns="34295" rIns="68589" bIns="34295"/>
          <a:lstStyle>
            <a:lvl1pPr algn="l">
              <a:defRPr sz="4000" b="1" i="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End Title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20401" y="2863212"/>
            <a:ext cx="7662849" cy="464380"/>
          </a:xfrm>
          <a:prstGeom prst="rect">
            <a:avLst/>
          </a:prstGeom>
        </p:spPr>
        <p:txBody>
          <a:bodyPr wrap="none" lIns="0" tIns="0" rIns="0" bIns="0" anchor="t"/>
          <a:lstStyle>
            <a:lvl1pPr marL="0" indent="0">
              <a:buFontTx/>
              <a:buNone/>
              <a:defRPr sz="180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sz="1800" b="0" i="0" dirty="0">
                <a:latin typeface="Roboto" charset="0"/>
                <a:ea typeface="Roboto" charset="0"/>
                <a:cs typeface="Roboto" charset="0"/>
              </a:rPr>
              <a:t>Questions? Email </a:t>
            </a:r>
            <a:r>
              <a:rPr lang="en-US" sz="1800" b="0" i="0" dirty="0" err="1">
                <a:latin typeface="Roboto" charset="0"/>
                <a:ea typeface="Roboto" charset="0"/>
                <a:cs typeface="Roboto" charset="0"/>
              </a:rPr>
              <a:t>youremail@cdk.com</a:t>
            </a:r>
            <a:endParaRPr lang="en-US" sz="1800" b="0" i="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1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88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head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Only Slide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797763" y="1725756"/>
            <a:ext cx="3422731" cy="2225559"/>
            <a:chOff x="2797763" y="1597434"/>
            <a:chExt cx="3422731" cy="222555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875354-6393-644F-85AA-731EB90A2548}"/>
                </a:ext>
              </a:extLst>
            </p:cNvPr>
            <p:cNvCxnSpPr>
              <a:cxnSpLocks/>
              <a:stCxn id="22" idx="5"/>
              <a:endCxn id="21" idx="1"/>
            </p:cNvCxnSpPr>
            <p:nvPr/>
          </p:nvCxnSpPr>
          <p:spPr>
            <a:xfrm>
              <a:off x="4917697" y="2590731"/>
              <a:ext cx="512822" cy="3594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5E2B22-F8CE-3846-87F3-033F18DB6437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4506260" y="2761154"/>
              <a:ext cx="0" cy="56319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39FC735-7C4E-8442-A2BC-C3A91BA56EFD}"/>
                </a:ext>
              </a:extLst>
            </p:cNvPr>
            <p:cNvSpPr/>
            <p:nvPr/>
          </p:nvSpPr>
          <p:spPr>
            <a:xfrm>
              <a:off x="4256939" y="3324352"/>
              <a:ext cx="498641" cy="49864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1C489F-28CF-4545-98A4-16ADCC6DE247}"/>
                </a:ext>
              </a:extLst>
            </p:cNvPr>
            <p:cNvSpPr/>
            <p:nvPr/>
          </p:nvSpPr>
          <p:spPr>
            <a:xfrm>
              <a:off x="5357495" y="2877117"/>
              <a:ext cx="498641" cy="49864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4057DC-6DCA-1C49-B985-60866E33B2EC}"/>
                </a:ext>
              </a:extLst>
            </p:cNvPr>
            <p:cNvSpPr/>
            <p:nvPr/>
          </p:nvSpPr>
          <p:spPr>
            <a:xfrm>
              <a:off x="3924400" y="1597434"/>
              <a:ext cx="1163720" cy="11637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1E7E3F-B6D3-6E44-8B4B-173593B400C7}"/>
                </a:ext>
              </a:extLst>
            </p:cNvPr>
            <p:cNvSpPr/>
            <p:nvPr/>
          </p:nvSpPr>
          <p:spPr>
            <a:xfrm>
              <a:off x="3156383" y="2877117"/>
              <a:ext cx="498641" cy="49864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DB1050-D729-1642-8FE3-E5B62472229A}"/>
                </a:ext>
              </a:extLst>
            </p:cNvPr>
            <p:cNvCxnSpPr>
              <a:cxnSpLocks/>
              <a:stCxn id="22" idx="3"/>
              <a:endCxn id="23" idx="7"/>
            </p:cNvCxnSpPr>
            <p:nvPr/>
          </p:nvCxnSpPr>
          <p:spPr>
            <a:xfrm flipH="1">
              <a:off x="3582000" y="2590731"/>
              <a:ext cx="512823" cy="35941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E69B73-897A-EA4D-AACD-2DDCB15EB196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 flipV="1">
              <a:off x="5088120" y="2092091"/>
              <a:ext cx="633733" cy="8720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C6A90D-1B39-FD4D-92E5-3E94AE599761}"/>
                </a:ext>
              </a:extLst>
            </p:cNvPr>
            <p:cNvSpPr/>
            <p:nvPr/>
          </p:nvSpPr>
          <p:spPr>
            <a:xfrm>
              <a:off x="5721853" y="1842770"/>
              <a:ext cx="498641" cy="49864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1169A4-7D78-3740-B8D8-D8FEFEE39C75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 flipV="1">
              <a:off x="3296404" y="2092091"/>
              <a:ext cx="627996" cy="87203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F4A824-1DA4-6C48-BA1C-65A4071949D4}"/>
                </a:ext>
              </a:extLst>
            </p:cNvPr>
            <p:cNvSpPr/>
            <p:nvPr/>
          </p:nvSpPr>
          <p:spPr>
            <a:xfrm>
              <a:off x="2797763" y="1842770"/>
              <a:ext cx="498641" cy="49864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0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25035" y="2079162"/>
            <a:ext cx="1562450" cy="3316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FACT/</a:t>
            </a:r>
            <a:br>
              <a:rPr lang="en-US"/>
            </a:br>
            <a:r>
              <a:rPr lang="en-US"/>
              <a:t>STAT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72252" y="2081814"/>
            <a:ext cx="1817687" cy="92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188812" y="3341654"/>
            <a:ext cx="1817687" cy="92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582000" y="4062902"/>
            <a:ext cx="1817687" cy="92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004652" y="3341654"/>
            <a:ext cx="1817687" cy="92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6380572" y="2081814"/>
            <a:ext cx="1817687" cy="92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582000" y="1338293"/>
            <a:ext cx="1817687" cy="3316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9010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head_1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Only Slide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6238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4190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37790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771390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78664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ection Graphic &amp;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Only Slide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76238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4190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637790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771390" y="2571750"/>
            <a:ext cx="1817687" cy="174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2pPr>
            <a:lvl3pPr marL="685891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3pPr>
            <a:lvl4pPr marL="1028837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4pPr>
            <a:lvl5pPr marL="1371783" indent="0">
              <a:buNone/>
              <a:defRPr sz="10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75940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head_2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28112"/>
            <a:ext cx="9144000" cy="14153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Only Slide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8473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head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Only Slide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743544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ly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0590" y="31800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>
              <a:defRPr sz="2500" b="1" i="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Title Only Slide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370590" y="777589"/>
            <a:ext cx="8330498" cy="460661"/>
          </a:xfrm>
          <a:prstGeom prst="rect">
            <a:avLst/>
          </a:prstGeom>
        </p:spPr>
        <p:txBody>
          <a:bodyPr lIns="0" tIns="34295" rIns="68589" bIns="34295"/>
          <a:lstStyle>
            <a:lvl1pPr marL="0" indent="0" algn="l">
              <a:buNone/>
              <a:defRPr sz="1600" b="0" i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400288" y="4752768"/>
            <a:ext cx="605361" cy="233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0C3392F2-9F84-844E-8819-A6D55BBD6909}" type="slidenum">
              <a:rPr lang="en-US" sz="900" smtClean="0">
                <a:solidFill>
                  <a:srgbClr val="FFFFFF"/>
                </a:solidFill>
                <a:latin typeface="Roboto" charset="0"/>
                <a:ea typeface="Roboto" charset="0"/>
                <a:cs typeface="Roboto" charset="0"/>
              </a:rPr>
              <a:pPr algn="ctr"/>
              <a:t>‹#›</a:t>
            </a:fld>
            <a:r>
              <a: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78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01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12" r:id="rId3"/>
    <p:sldLayoutId id="2147483714" r:id="rId4"/>
    <p:sldLayoutId id="2147483747" r:id="rId5"/>
    <p:sldLayoutId id="2147483755" r:id="rId6"/>
    <p:sldLayoutId id="2147483750" r:id="rId7"/>
    <p:sldLayoutId id="2147483756" r:id="rId8"/>
    <p:sldLayoutId id="2147483754" r:id="rId9"/>
    <p:sldLayoutId id="2147483716" r:id="rId10"/>
    <p:sldLayoutId id="2147483741" r:id="rId11"/>
    <p:sldLayoutId id="2147483706" r:id="rId12"/>
    <p:sldLayoutId id="2147483759" r:id="rId13"/>
    <p:sldLayoutId id="2147483708" r:id="rId14"/>
    <p:sldLayoutId id="2147483733" r:id="rId15"/>
    <p:sldLayoutId id="2147483757" r:id="rId16"/>
    <p:sldLayoutId id="2147483736" r:id="rId17"/>
    <p:sldLayoutId id="2147483758" r:id="rId18"/>
  </p:sldLayoutIdLst>
  <p:hf hdr="0" ftr="0" dt="0"/>
  <p:txStyles>
    <p:titleStyle>
      <a:lvl1pPr algn="ctr" defTabSz="342946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09" indent="-257209" algn="l" defTabSz="34294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87" indent="-214341" algn="l" defTabSz="342946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342946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342946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342946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34294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in Seattle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Reducing Server Costs with AWS Lambda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9, 2018</a:t>
            </a:r>
          </a:p>
        </p:txBody>
      </p:sp>
    </p:spTree>
    <p:extLst>
      <p:ext uri="{BB962C8B-B14F-4D97-AF65-F5344CB8AC3E}">
        <p14:creationId xmlns:p14="http://schemas.microsoft.com/office/powerpoint/2010/main" val="154494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BE9D30-99D8-5147-A59A-8766F595CE3A}"/>
              </a:ext>
            </a:extLst>
          </p:cNvPr>
          <p:cNvGrpSpPr/>
          <p:nvPr/>
        </p:nvGrpSpPr>
        <p:grpSpPr>
          <a:xfrm>
            <a:off x="429730" y="777590"/>
            <a:ext cx="8284541" cy="4068699"/>
            <a:chOff x="974606" y="1984443"/>
            <a:chExt cx="7122466" cy="2861846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C5EC24F9-7999-C744-8B7B-14317466B1B1}"/>
                </a:ext>
              </a:extLst>
            </p:cNvPr>
            <p:cNvGraphicFramePr/>
            <p:nvPr>
              <p:extLst/>
            </p:nvPr>
          </p:nvGraphicFramePr>
          <p:xfrm>
            <a:off x="974606" y="1984443"/>
            <a:ext cx="7122466" cy="28618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65355E2-44F1-4048-AD82-6D69D4384663}"/>
                </a:ext>
              </a:extLst>
            </p:cNvPr>
            <p:cNvSpPr/>
            <p:nvPr/>
          </p:nvSpPr>
          <p:spPr>
            <a:xfrm>
              <a:off x="1274324" y="2675106"/>
              <a:ext cx="2976664" cy="110895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8E6E9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3F9DBC3-7172-7545-BA67-27FBD6D99568}"/>
                </a:ext>
              </a:extLst>
            </p:cNvPr>
            <p:cNvSpPr/>
            <p:nvPr/>
          </p:nvSpPr>
          <p:spPr>
            <a:xfrm>
              <a:off x="4685697" y="2675106"/>
              <a:ext cx="3164523" cy="1108954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FA26C4-0489-A947-8EF3-745FE77A6E00}"/>
                </a:ext>
              </a:extLst>
            </p:cNvPr>
            <p:cNvSpPr txBox="1"/>
            <p:nvPr/>
          </p:nvSpPr>
          <p:spPr>
            <a:xfrm>
              <a:off x="1686037" y="3071842"/>
              <a:ext cx="2153237" cy="299242"/>
            </a:xfrm>
            <a:prstGeom prst="rect">
              <a:avLst/>
            </a:prstGeom>
          </p:spPr>
          <p:txBody>
            <a:bodyPr wrap="none" lIns="68589" tIns="34295" rIns="68589" bIns="34295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Wasted Compute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7ED87B-BC4C-7C45-BFE3-51ED4DCC7B7C}"/>
                </a:ext>
              </a:extLst>
            </p:cNvPr>
            <p:cNvSpPr txBox="1"/>
            <p:nvPr/>
          </p:nvSpPr>
          <p:spPr>
            <a:xfrm>
              <a:off x="5191339" y="3071841"/>
              <a:ext cx="2153237" cy="299242"/>
            </a:xfrm>
            <a:prstGeom prst="rect">
              <a:avLst/>
            </a:prstGeom>
          </p:spPr>
          <p:txBody>
            <a:bodyPr wrap="none" lIns="68589" tIns="34295" rIns="68589" bIns="34295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Wasted Compute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237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27" y="862936"/>
            <a:ext cx="2908565" cy="167676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654035" y="1331988"/>
            <a:ext cx="1410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charset="0"/>
                <a:ea typeface="Roboto" charset="0"/>
                <a:cs typeface="Roboto" charset="0"/>
              </a:rPr>
              <a:t>Place your screenshot in the screen frame 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224484" y="596585"/>
            <a:ext cx="2269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AWS Lambda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F4CC37-2DFA-CB45-9A92-AF73807C17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97" y="998705"/>
            <a:ext cx="2908565" cy="167676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8A94AAE-F01C-5742-8F43-E3D117E2429D}"/>
              </a:ext>
            </a:extLst>
          </p:cNvPr>
          <p:cNvSpPr/>
          <p:nvPr/>
        </p:nvSpPr>
        <p:spPr>
          <a:xfrm>
            <a:off x="722554" y="702232"/>
            <a:ext cx="2269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Style Service</a:t>
            </a:r>
            <a:endParaRPr lang="en-US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530E8-7EFA-4849-BCA4-8E0932C31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66" y="1108061"/>
            <a:ext cx="2236539" cy="14316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F2B4DFF-35F5-214B-9C8D-551BE0BF63DF}"/>
              </a:ext>
            </a:extLst>
          </p:cNvPr>
          <p:cNvGrpSpPr/>
          <p:nvPr/>
        </p:nvGrpSpPr>
        <p:grpSpPr>
          <a:xfrm>
            <a:off x="2473277" y="883288"/>
            <a:ext cx="1676768" cy="1676768"/>
            <a:chOff x="6141881" y="1025914"/>
            <a:chExt cx="2377086" cy="237708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4435515-21AE-F441-8C91-E9F73D99FDE7}"/>
                </a:ext>
              </a:extLst>
            </p:cNvPr>
            <p:cNvSpPr/>
            <p:nvPr/>
          </p:nvSpPr>
          <p:spPr>
            <a:xfrm>
              <a:off x="6141881" y="1025914"/>
              <a:ext cx="2377086" cy="237708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463232-6BD8-9946-BFE6-49B487C9729A}"/>
                </a:ext>
              </a:extLst>
            </p:cNvPr>
            <p:cNvSpPr/>
            <p:nvPr/>
          </p:nvSpPr>
          <p:spPr>
            <a:xfrm>
              <a:off x="6334352" y="1218385"/>
              <a:ext cx="1992142" cy="1992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Roboto" charset="0"/>
                  <a:ea typeface="Roboto" charset="0"/>
                  <a:cs typeface="Roboto" charset="0"/>
                </a:rPr>
                <a:t>5.5 sec</a:t>
              </a:r>
            </a:p>
            <a:p>
              <a:pPr algn="ctr"/>
              <a:r>
                <a:rPr lang="en-US" sz="900" dirty="0">
                  <a:latin typeface="Roboto" charset="0"/>
                  <a:ea typeface="Roboto" charset="0"/>
                  <a:cs typeface="Roboto" charset="0"/>
                </a:rPr>
                <a:t>CSS Compile</a:t>
              </a:r>
              <a:endPara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C27BAD2D-FCEC-C549-BB18-D564109B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700" y="972293"/>
            <a:ext cx="2236539" cy="14316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022624" y="750475"/>
            <a:ext cx="1676768" cy="1676768"/>
            <a:chOff x="6141881" y="1025914"/>
            <a:chExt cx="2377086" cy="23770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0172A6-3193-614A-AAFF-E9713B1C54FC}"/>
                </a:ext>
              </a:extLst>
            </p:cNvPr>
            <p:cNvSpPr/>
            <p:nvPr/>
          </p:nvSpPr>
          <p:spPr>
            <a:xfrm>
              <a:off x="6141881" y="1025914"/>
              <a:ext cx="2377086" cy="237708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0172A6-3193-614A-AAFF-E9713B1C54FC}"/>
                </a:ext>
              </a:extLst>
            </p:cNvPr>
            <p:cNvSpPr/>
            <p:nvPr/>
          </p:nvSpPr>
          <p:spPr>
            <a:xfrm>
              <a:off x="6334353" y="1218386"/>
              <a:ext cx="1992142" cy="1992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Roboto" charset="0"/>
                  <a:ea typeface="Roboto" charset="0"/>
                  <a:cs typeface="Roboto" charset="0"/>
                </a:rPr>
                <a:t>5.5 sec</a:t>
              </a:r>
            </a:p>
            <a:p>
              <a:pPr algn="ctr"/>
              <a:r>
                <a:rPr lang="en-US" sz="900" dirty="0">
                  <a:latin typeface="Roboto" charset="0"/>
                  <a:ea typeface="Roboto" charset="0"/>
                  <a:cs typeface="Roboto" charset="0"/>
                </a:rPr>
                <a:t>CSS Compile</a:t>
              </a:r>
              <a:endPara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D4E8407-4851-ED42-AE04-F5C3A6DB4296}"/>
              </a:ext>
            </a:extLst>
          </p:cNvPr>
          <p:cNvSpPr txBox="1"/>
          <p:nvPr/>
        </p:nvSpPr>
        <p:spPr>
          <a:xfrm>
            <a:off x="768322" y="288575"/>
            <a:ext cx="6874646" cy="438592"/>
          </a:xfrm>
          <a:prstGeom prst="rect">
            <a:avLst/>
          </a:prstGeom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Identical Performance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C33EED-6C16-874B-9C6F-5E0C52E8DCFA}"/>
              </a:ext>
            </a:extLst>
          </p:cNvPr>
          <p:cNvGrpSpPr/>
          <p:nvPr/>
        </p:nvGrpSpPr>
        <p:grpSpPr>
          <a:xfrm>
            <a:off x="1129087" y="3236776"/>
            <a:ext cx="3185310" cy="1676768"/>
            <a:chOff x="5570706" y="1025914"/>
            <a:chExt cx="2948261" cy="23770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F217072-42C5-4846-9E6D-5DED1C9281C9}"/>
                </a:ext>
              </a:extLst>
            </p:cNvPr>
            <p:cNvSpPr/>
            <p:nvPr/>
          </p:nvSpPr>
          <p:spPr>
            <a:xfrm>
              <a:off x="5570706" y="1025914"/>
              <a:ext cx="2948261" cy="237708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79BB80-4237-0840-89B9-AFAB2F2422B8}"/>
                </a:ext>
              </a:extLst>
            </p:cNvPr>
            <p:cNvSpPr/>
            <p:nvPr/>
          </p:nvSpPr>
          <p:spPr>
            <a:xfrm>
              <a:off x="5689862" y="1222575"/>
              <a:ext cx="2716332" cy="1992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Roboto" charset="0"/>
                  <a:ea typeface="Roboto" charset="0"/>
                  <a:cs typeface="Roboto" charset="0"/>
                </a:rPr>
                <a:t>$19,200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" charset="0"/>
                  <a:ea typeface="Roboto" charset="0"/>
                  <a:cs typeface="Roboto" charset="0"/>
                </a:rPr>
                <a:t>annually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6DB9B2-C898-BA46-ABFA-23093051BEA8}"/>
              </a:ext>
            </a:extLst>
          </p:cNvPr>
          <p:cNvGrpSpPr/>
          <p:nvPr/>
        </p:nvGrpSpPr>
        <p:grpSpPr>
          <a:xfrm>
            <a:off x="5488694" y="3236776"/>
            <a:ext cx="1712681" cy="1543955"/>
            <a:chOff x="6141881" y="1025914"/>
            <a:chExt cx="2377086" cy="237708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1FE53D-BE53-394E-A312-0C86D2141BA6}"/>
                </a:ext>
              </a:extLst>
            </p:cNvPr>
            <p:cNvSpPr/>
            <p:nvPr/>
          </p:nvSpPr>
          <p:spPr>
            <a:xfrm>
              <a:off x="6141881" y="1025914"/>
              <a:ext cx="2377086" cy="237708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2FC8ED-F3D7-E74C-9133-1E9AAA5D8C66}"/>
                </a:ext>
              </a:extLst>
            </p:cNvPr>
            <p:cNvSpPr/>
            <p:nvPr/>
          </p:nvSpPr>
          <p:spPr>
            <a:xfrm>
              <a:off x="6334353" y="1218386"/>
              <a:ext cx="1992142" cy="19921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Roboto" charset="0"/>
                  <a:ea typeface="Roboto" charset="0"/>
                  <a:cs typeface="Roboto" charset="0"/>
                </a:rPr>
                <a:t>$192</a:t>
              </a:r>
            </a:p>
            <a:p>
              <a:pPr algn="ctr"/>
              <a:r>
                <a:rPr lang="en-US" sz="900" dirty="0">
                  <a:latin typeface="Roboto" charset="0"/>
                  <a:ea typeface="Roboto" charset="0"/>
                  <a:cs typeface="Roboto" charset="0"/>
                </a:rPr>
                <a:t>Annually</a:t>
              </a:r>
              <a:endParaRPr lang="en-US" sz="9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564CBE2-7862-F640-8443-5F3A97533158}"/>
              </a:ext>
            </a:extLst>
          </p:cNvPr>
          <p:cNvSpPr txBox="1"/>
          <p:nvPr/>
        </p:nvSpPr>
        <p:spPr>
          <a:xfrm>
            <a:off x="712722" y="2808938"/>
            <a:ext cx="6874646" cy="592480"/>
          </a:xfrm>
          <a:prstGeom prst="rect">
            <a:avLst/>
          </a:prstGeom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1/10</a:t>
            </a:r>
            <a:r>
              <a:rPr lang="en-US" sz="2400" b="1" baseline="300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th</a:t>
            </a:r>
            <a:r>
              <a:rPr lang="en-US" sz="2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the Cost</a:t>
            </a:r>
            <a:endParaRPr lang="en-US" sz="2400" b="1" dirty="0">
              <a:solidFill>
                <a:srgbClr val="7CB742"/>
              </a:solidFill>
              <a:latin typeface="Roboto" charset="0"/>
              <a:ea typeface="Roboto" charset="0"/>
              <a:cs typeface="Roboto" charset="0"/>
            </a:endParaRP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CE765B1-5E4D-5E4F-BB9E-DBEA81BD69B8}"/>
              </a:ext>
            </a:extLst>
          </p:cNvPr>
          <p:cNvSpPr txBox="1">
            <a:spLocks/>
          </p:cNvSpPr>
          <p:nvPr/>
        </p:nvSpPr>
        <p:spPr>
          <a:xfrm>
            <a:off x="311744" y="143095"/>
            <a:ext cx="8387648" cy="459585"/>
          </a:xfrm>
          <a:prstGeom prst="rect">
            <a:avLst/>
          </a:prstGeom>
        </p:spPr>
        <p:txBody>
          <a:bodyPr lIns="0" tIns="34295" rIns="68589" bIns="34295"/>
          <a:lstStyle>
            <a:lvl1pPr algn="l" defTabSz="342946" rtl="0" eaLnBrk="1" latinLnBrk="0" hangingPunct="1">
              <a:spcBef>
                <a:spcPct val="0"/>
              </a:spcBef>
              <a:buNone/>
              <a:defRPr sz="2500" b="1" i="0" kern="1200" baseline="0">
                <a:solidFill>
                  <a:schemeClr val="bg2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246163625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>
          <a:xfrm>
            <a:off x="370590" y="777590"/>
            <a:ext cx="8330498" cy="1314647"/>
          </a:xfrm>
        </p:spPr>
        <p:txBody>
          <a:bodyPr/>
          <a:lstStyle/>
          <a:p>
            <a:r>
              <a:rPr lang="en-US" sz="2400" dirty="0"/>
              <a:t>AWS Lambda Recommended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our findings, we believe AWS Lambda is a viable solution for reducing server costs by migrating LESS compilation from our existing servers to AWS Lambda.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0559BC-9DAB-3444-A33B-841CE082F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26" y="2700621"/>
            <a:ext cx="1132632" cy="1132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82D2DE-7B5C-014D-9217-C3D01014E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57" y="2793899"/>
            <a:ext cx="781081" cy="946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6EC3C6-381B-1846-985C-E764DEE9DA21}"/>
              </a:ext>
            </a:extLst>
          </p:cNvPr>
          <p:cNvSpPr txBox="1"/>
          <p:nvPr/>
        </p:nvSpPr>
        <p:spPr>
          <a:xfrm>
            <a:off x="5012099" y="3942738"/>
            <a:ext cx="1614884" cy="25392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Amazon API Gateway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EE1E0-5F5D-2648-80BA-9B8373BDA83D}"/>
              </a:ext>
            </a:extLst>
          </p:cNvPr>
          <p:cNvSpPr txBox="1"/>
          <p:nvPr/>
        </p:nvSpPr>
        <p:spPr>
          <a:xfrm>
            <a:off x="6872924" y="3952180"/>
            <a:ext cx="1696637" cy="25392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AWS Lambda Function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34F345-FF9F-974F-B6B6-63DBD761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3" y="2750468"/>
            <a:ext cx="948126" cy="948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766BA4-7AC4-5040-A7FF-AF852B2A1568}"/>
              </a:ext>
            </a:extLst>
          </p:cNvPr>
          <p:cNvSpPr txBox="1"/>
          <p:nvPr/>
        </p:nvSpPr>
        <p:spPr>
          <a:xfrm>
            <a:off x="569575" y="3937514"/>
            <a:ext cx="749262" cy="25392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 User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B324AB3-9662-184D-A1F0-5973B9B507CF}"/>
              </a:ext>
            </a:extLst>
          </p:cNvPr>
          <p:cNvSpPr/>
          <p:nvPr/>
        </p:nvSpPr>
        <p:spPr>
          <a:xfrm>
            <a:off x="1582602" y="3061288"/>
            <a:ext cx="432448" cy="32648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62B29D4C-DFCC-9D4D-96C6-6DBA2D3050CC}"/>
              </a:ext>
            </a:extLst>
          </p:cNvPr>
          <p:cNvSpPr/>
          <p:nvPr/>
        </p:nvSpPr>
        <p:spPr>
          <a:xfrm>
            <a:off x="6558145" y="3061288"/>
            <a:ext cx="432448" cy="32648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15240A4B-6DAB-F045-8222-B6AFCCF2C048}"/>
              </a:ext>
            </a:extLst>
          </p:cNvPr>
          <p:cNvSpPr/>
          <p:nvPr/>
        </p:nvSpPr>
        <p:spPr>
          <a:xfrm>
            <a:off x="3280507" y="2694560"/>
            <a:ext cx="971842" cy="1087880"/>
          </a:xfrm>
          <a:prstGeom prst="cub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Hydra-Graph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B2E11-2711-A749-A0A7-FDE9C6D1A99D}"/>
              </a:ext>
            </a:extLst>
          </p:cNvPr>
          <p:cNvSpPr txBox="1"/>
          <p:nvPr/>
        </p:nvSpPr>
        <p:spPr>
          <a:xfrm>
            <a:off x="3005915" y="3952180"/>
            <a:ext cx="1529924" cy="25392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Hydra-Graph Service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24C8B5D-DDAF-1A44-BFC3-753334B01481}"/>
              </a:ext>
            </a:extLst>
          </p:cNvPr>
          <p:cNvSpPr/>
          <p:nvPr/>
        </p:nvSpPr>
        <p:spPr>
          <a:xfrm>
            <a:off x="4594357" y="3061288"/>
            <a:ext cx="432448" cy="32648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F08A78B5-732A-F647-9472-B4A4DD14DCAD}"/>
              </a:ext>
            </a:extLst>
          </p:cNvPr>
          <p:cNvSpPr/>
          <p:nvPr/>
        </p:nvSpPr>
        <p:spPr>
          <a:xfrm>
            <a:off x="2623519" y="3061288"/>
            <a:ext cx="432448" cy="32648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C19225-D73E-D842-9019-08F06A2B0EBC}"/>
              </a:ext>
            </a:extLst>
          </p:cNvPr>
          <p:cNvSpPr txBox="1"/>
          <p:nvPr/>
        </p:nvSpPr>
        <p:spPr>
          <a:xfrm>
            <a:off x="2093455" y="2777715"/>
            <a:ext cx="447898" cy="623258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47419-CF6B-184A-B02B-FF81FD3ECE65}"/>
              </a:ext>
            </a:extLst>
          </p:cNvPr>
          <p:cNvSpPr txBox="1"/>
          <p:nvPr/>
        </p:nvSpPr>
        <p:spPr>
          <a:xfrm>
            <a:off x="4337365" y="2661767"/>
            <a:ext cx="946431" cy="37703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Compiled CSS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34C407-22C7-DB43-AA0E-53E2B6B186F6}"/>
              </a:ext>
            </a:extLst>
          </p:cNvPr>
          <p:cNvSpPr txBox="1"/>
          <p:nvPr/>
        </p:nvSpPr>
        <p:spPr>
          <a:xfrm>
            <a:off x="6192153" y="2628091"/>
            <a:ext cx="1164440" cy="37703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Route to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Lambda Function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E5826B-ABB3-994D-914F-CD11AD1D21E1}"/>
              </a:ext>
            </a:extLst>
          </p:cNvPr>
          <p:cNvSpPr txBox="1"/>
          <p:nvPr/>
        </p:nvSpPr>
        <p:spPr>
          <a:xfrm>
            <a:off x="1989665" y="2662780"/>
            <a:ext cx="673922" cy="377036"/>
          </a:xfrm>
          <a:prstGeom prst="rect">
            <a:avLst/>
          </a:prstGeom>
        </p:spPr>
        <p:txBody>
          <a:bodyPr wrap="none" lIns="68589" tIns="34295" rIns="68589" bIns="34295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Webpage</a:t>
            </a:r>
          </a:p>
        </p:txBody>
      </p:sp>
    </p:spTree>
    <p:extLst>
      <p:ext uri="{BB962C8B-B14F-4D97-AF65-F5344CB8AC3E}">
        <p14:creationId xmlns:p14="http://schemas.microsoft.com/office/powerpoint/2010/main" val="271028913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9806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DK_Global_PPT_2016">
  <a:themeElements>
    <a:clrScheme name="CDK Global New Brand Colors 2018">
      <a:dk1>
        <a:srgbClr val="070807"/>
      </a:dk1>
      <a:lt1>
        <a:srgbClr val="FFFEFE"/>
      </a:lt1>
      <a:dk2>
        <a:srgbClr val="27A847"/>
      </a:dk2>
      <a:lt2>
        <a:srgbClr val="7CB641"/>
      </a:lt2>
      <a:accent1>
        <a:srgbClr val="00AA9F"/>
      </a:accent1>
      <a:accent2>
        <a:srgbClr val="007A88"/>
      </a:accent2>
      <a:accent3>
        <a:srgbClr val="008EC3"/>
      </a:accent3>
      <a:accent4>
        <a:srgbClr val="0067A4"/>
      </a:accent4>
      <a:accent5>
        <a:srgbClr val="720D44"/>
      </a:accent5>
      <a:accent6>
        <a:srgbClr val="D2C799"/>
      </a:accent6>
      <a:hlink>
        <a:srgbClr val="898A89"/>
      </a:hlink>
      <a:folHlink>
        <a:srgbClr val="FFE51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lIns="68589" tIns="34295" rIns="68589" bIns="34295" rtlCol="0">
        <a:spAutoFit/>
      </a:bodyPr>
      <a:lstStyle>
        <a:defPPr>
          <a:defRPr sz="1600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avyTruck_PPT_Template" id="{CEF87DF6-C458-4744-91CA-EC5FC8171D98}" vid="{83361C69-7F56-9040-B9E3-077B05762C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3264A412369F4AAF4776244A67DD58" ma:contentTypeVersion="0" ma:contentTypeDescription="Create a new document." ma:contentTypeScope="" ma:versionID="69a4ef88276f0dbad32c6564ca6dcb0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SharedContentType xmlns="Microsoft.SharePoint.Taxonomy.ContentTypeSync" SourceId="0972ca37-5b05-463c-8ad0-053028d06a50" ContentTypeId="0x010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A137E6-9F0C-46BC-9F59-7C6B338EC6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BB14F0-524F-4159-8B2F-7B3DC0C6661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7C9F774-56D1-49EC-A72C-56DDF469A593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8EB3BC9-1654-4EEA-8D74-3E9EC067DB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23353</TotalTime>
  <Words>109</Words>
  <Application>Microsoft Macintosh PowerPoint</Application>
  <PresentationFormat>On-screen Show (16:9)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Courier New</vt:lpstr>
      <vt:lpstr>Roboto</vt:lpstr>
      <vt:lpstr>Roboto Medium</vt:lpstr>
      <vt:lpstr>CDK_Global_PPT_2016</vt:lpstr>
      <vt:lpstr>Serverless in Seattle</vt:lpstr>
      <vt:lpstr>The Problem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Peterson</dc:creator>
  <cp:lastModifiedBy>Microsoft Office User</cp:lastModifiedBy>
  <cp:revision>575</cp:revision>
  <cp:lastPrinted>2018-01-19T16:48:17Z</cp:lastPrinted>
  <dcterms:created xsi:type="dcterms:W3CDTF">2016-02-25T21:39:45Z</dcterms:created>
  <dcterms:modified xsi:type="dcterms:W3CDTF">2018-08-10T18:22:18Z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0x010100543264A412369F4AAF4776244A67DD58</vt:lpwstr>
  </property>
</Properties>
</file>